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20"/>
    <p:restoredTop sz="94615"/>
  </p:normalViewPr>
  <p:slideViewPr>
    <p:cSldViewPr snapToGrid="0" snapToObjects="1">
      <p:cViewPr varScale="1">
        <p:scale>
          <a:sx n="84" d="100"/>
          <a:sy n="84" d="100"/>
        </p:scale>
        <p:origin x="192" y="6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2022. 6. 2.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4B76E-B62E-4812-BA7D-825654688684}"/>
              </a:ext>
            </a:extLst>
          </p:cNvPr>
          <p:cNvSpPr/>
          <p:nvPr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05D1-197A-4EB5-A82C-7DC2425B571D}"/>
              </a:ext>
            </a:extLst>
          </p:cNvPr>
          <p:cNvSpPr/>
          <p:nvPr/>
        </p:nvSpPr>
        <p:spPr>
          <a:xfrm>
            <a:off x="639413" y="2818150"/>
            <a:ext cx="10913175" cy="25718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FFE35-CB40-419E-BEDE-1E852C7CC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24" y="3154680"/>
            <a:ext cx="9994392" cy="1335024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66B81-8E0E-4B31-9B8A-AD8615CF5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184" y="4489704"/>
            <a:ext cx="10009632" cy="768096"/>
          </a:xfrm>
        </p:spPr>
        <p:txBody>
          <a:bodyPr lIns="109728" tIns="109728" rIns="109728" bIns="91440" anchor="ctr"/>
          <a:lstStyle>
            <a:lvl1pPr marL="0" indent="0" algn="l">
              <a:buNone/>
              <a:defRPr sz="24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E3122-8086-4B62-A94B-822FD6B4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B18AD-F44F-484C-A3D2-C5EF8D94DE24}" type="datetime1">
              <a:rPr lang="en-US" smtClean="0"/>
              <a:t>6/2/22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9890-8F9E-40E4-9E32-1481709B2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4A2E-05AC-44E3-B11A-086CA906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B81F-97CD-4934-852B-F0AECFD0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2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AAC2-5C8E-4AC4-A655-1BBB12DE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DEA25-8853-4480-B177-F6FB3A913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30C9A-FAAB-4907-9074-ED83F291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97D3-3687-4972-B93C-3CFDF36BF9D2}" type="datetime1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E74C0-6AA6-4DAA-B696-21A593BFA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C47E9-9A55-415E-8340-5E2B5BD2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4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E48E5-4047-441F-8F68-CAA0E5D31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39413" y="365125"/>
            <a:ext cx="793308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61A-99E0-4DD2-8956-9C3A8BCA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AA46-D730-4A32-BF6D-5880ED7B6ED6}" type="datetime1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9F9A7-D5EB-4CB0-ADF9-A2D67864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34A46-E778-48F1-85FB-88A26059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987D44-2EFA-42B2-8345-F3CB14FC8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82768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6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99A3-430D-4D78-9DF7-56578715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09F0-EED8-49A3-8DEB-65D7E568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33971-B6D0-433D-83AE-34616CE6E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D2D1-B868-4347-B796-3B5A5EB129FF}" type="datetime1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A778-7EAA-41F9-B37D-C8E67AE7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7F5B-F40C-4ECA-9FD3-760EAA21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0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79C4-5B2D-490C-A3A9-EB977CFA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1709738"/>
            <a:ext cx="10913175" cy="2852737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D5857-FA4D-4A9B-856D-701234DE6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3" y="4589463"/>
            <a:ext cx="1091317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F6E9-7983-40C8-AB5B-67D364A5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3C2D-6745-47B6-A29E-FE249DBCE96C}" type="datetime1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F873F-0C78-4B75-A7F3-78AAA381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F4A66-FCCD-4CC0-955A-6FF62FEC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A81E-979B-46D7-9D93-0797856A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3245F-4511-4B93-8CB3-0EC22FD62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413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B029B-9D0E-4CB2-9A69-10A2F8C12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22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89C47-F724-4908-A6AD-806E765B2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44C2-3623-4BFB-B9A0-94542302335A}" type="datetime1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700E8-4086-4363-88E6-CA24CE39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4F54F-F3CE-42F0-ADD3-F174B9BB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9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BAB1-26FD-44BF-86E8-57ED04D7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5488"/>
            <a:ext cx="10908792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FCB96-93C7-4E74-8285-0327A1A26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904474"/>
            <a:ext cx="5120640" cy="838726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DF5A1-7F2F-4B53-9402-85306B933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413" y="2969917"/>
            <a:ext cx="5157787" cy="3219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75651-3077-40D2-B167-CAB37859E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7565" y="1904474"/>
            <a:ext cx="5120640" cy="83872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cap="all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D45EC-3B0F-49DC-91BC-2B4E4DA04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65" y="2969915"/>
            <a:ext cx="5120639" cy="32197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B7364-544C-427F-8C26-40E48F77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03B92-D160-4899-8AEB-23E2AB3EBB07}" type="datetime1">
              <a:rPr lang="en-US" smtClean="0"/>
              <a:t>6/2/22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7AF57-EA04-49AA-91E0-7393B8DB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A6F2-A8DC-49B2-B9D6-7A001FF3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567CAD-C446-4819-8D43-D93D35E7998F}"/>
              </a:ext>
            </a:extLst>
          </p:cNvPr>
          <p:cNvCxnSpPr>
            <a:cxnSpLocks/>
          </p:cNvCxnSpPr>
          <p:nvPr/>
        </p:nvCxnSpPr>
        <p:spPr>
          <a:xfrm>
            <a:off x="6096000" y="1613647"/>
            <a:ext cx="0" cy="4515986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1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9AB5-A960-4D82-97A6-922633B7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FEF6C-EDD1-4573-A6D1-D5582457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71B3-2886-4196-8AEE-F25AFF1977D5}" type="datetime1">
              <a:rPr lang="en-US" smtClean="0"/>
              <a:t>6/2/22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8429F-6359-4950-8C39-80E03A2D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B98F5-EE2F-4214-975A-76719DBD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239CD7-DA28-4950-958A-9781728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7A954-8CB7-411C-B9F4-2C7BBA3637E7}" type="datetime1">
              <a:rPr lang="en-US" smtClean="0"/>
              <a:t>6/2/22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345F2-29FF-4A4D-A577-8FED65D0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B79A-87C1-4CB8-BC9B-8705CEC4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0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454-EF5C-4D4A-95D3-B320D15C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5488"/>
            <a:ext cx="10908792" cy="685800"/>
          </a:xfrm>
        </p:spPr>
        <p:txBody>
          <a:bodyPr anchor="ctr">
            <a:normAutofit/>
          </a:bodyPr>
          <a:lstStyle>
            <a:lvl1pPr>
              <a:defRPr sz="2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D4B9-4A42-478A-AEFB-3F5D0629F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1656589"/>
            <a:ext cx="6245352" cy="420446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2F622-E127-4877-8F61-E5FAE62CD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414" y="1656588"/>
            <a:ext cx="4132612" cy="4212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3E8C1-6159-4F82-A5F4-35DDE51E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446A-20B5-4264-B561-E7D9C581BFC4}" type="datetime1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C603F-9904-472E-86B9-D7223CAB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0828B-5598-4BB2-9FC6-86BDC5EC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E4FD-3561-45A0-82BC-1E0F73996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5488"/>
            <a:ext cx="10908792" cy="68580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19FD7-F525-433A-BC5B-E8251F514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45666"/>
            <a:ext cx="6365684" cy="4215384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AD49-8534-4DA7-91E6-D2827CBEB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414" y="1655064"/>
            <a:ext cx="4132612" cy="42153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F16CE-96E3-44EC-B9C8-F7FEDA17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44C-94B9-4BA1-95A5-21C59D41B284}" type="datetime1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4BBD5-FCB5-45FF-A806-445007BA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43AF2-82EC-4A16-9E91-742792F0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262A92C-3DD6-4D28-BA90-423F0C949F16}" type="datetime1">
              <a:rPr lang="en-US" smtClean="0"/>
              <a:t>6/2/22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5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marL="0" algn="l" defTabSz="914400" rtl="0" eaLnBrk="1" latinLnBrk="0" hangingPunct="1">
        <a:lnSpc>
          <a:spcPct val="105000"/>
        </a:lnSpc>
        <a:spcBef>
          <a:spcPct val="0"/>
        </a:spcBef>
        <a:buNone/>
        <a:defRPr lang="en-US" sz="3200" b="1" kern="1200" spc="10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500"/>
        </a:spcBef>
        <a:buClr>
          <a:schemeClr val="accent2"/>
        </a:buClr>
        <a:buFontTx/>
        <a:buNone/>
        <a:defRPr sz="2000" b="1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500"/>
        </a:spcBef>
        <a:buClr>
          <a:schemeClr val="accent2"/>
        </a:buClr>
        <a:buFontTx/>
        <a:buNone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500"/>
        </a:spcBef>
        <a:buClr>
          <a:schemeClr val="accent2"/>
        </a:buClr>
        <a:buFontTx/>
        <a:buNone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4000"/>
        </a:lnSpc>
        <a:spcBef>
          <a:spcPts val="500"/>
        </a:spcBef>
        <a:buClr>
          <a:schemeClr val="accent2"/>
        </a:buClr>
        <a:buFontTx/>
        <a:buNone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4000"/>
        </a:lnSpc>
        <a:spcBef>
          <a:spcPts val="500"/>
        </a:spcBef>
        <a:buClr>
          <a:schemeClr val="accent2"/>
        </a:buClr>
        <a:buFontTx/>
        <a:buNone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ko/3d-model/buildings-in-the-city-471489.html" TargetMode="External"/><Relationship Id="rId2" Type="http://schemas.openxmlformats.org/officeDocument/2006/relationships/hyperlink" Target="https://free3d.com/ko/3d-model/array-house-example-303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rbosquid.com/ko/3d-models/3d-5-highrise-buildings-179111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bcup.net/ringtone/web-shooter-8exzlk2j" TargetMode="External"/><Relationship Id="rId2" Type="http://schemas.openxmlformats.org/officeDocument/2006/relationships/hyperlink" Target="https://www.turbosquid.com/3d-models/set-of-construction-concrete-fences-3d-model-179289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urbosquid.com/ko/3d-models/shoot-target-3ds-free/199064" TargetMode="External"/><Relationship Id="rId4" Type="http://schemas.openxmlformats.org/officeDocument/2006/relationships/hyperlink" Target="https://www.turbosquid.com/ko/3d-models/free-max-model-interior-door/61277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rbosquid.com/ko/3d-models/tent-max-free/660727" TargetMode="External"/><Relationship Id="rId2" Type="http://schemas.openxmlformats.org/officeDocument/2006/relationships/hyperlink" Target="https://sketchfab.com/3d-models/sandbags-defense-line-e1a4c79a1c5e49bc830746be10dbe1c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eede.net/spider-man-b006996-file-stl-free-download-3d-model-for-cnc-and-3d-printer/#google_vignett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755B289C-FFBC-4DA1-9048-5AB172C33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 descr="맨하탄 스카이라인">
            <a:extLst>
              <a:ext uri="{FF2B5EF4-FFF2-40B4-BE49-F238E27FC236}">
                <a16:creationId xmlns:a16="http://schemas.microsoft.com/office/drawing/2014/main" id="{E38AE74D-26E3-A2ED-8B05-E1BC45421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4" r="30739" b="2"/>
          <a:stretch/>
        </p:blipFill>
        <p:spPr>
          <a:xfrm>
            <a:off x="20" y="1450"/>
            <a:ext cx="6095980" cy="6855100"/>
          </a:xfrm>
          <a:prstGeom prst="rect">
            <a:avLst/>
          </a:prstGeom>
        </p:spPr>
      </p:pic>
      <p:sp>
        <p:nvSpPr>
          <p:cNvPr id="23" name="Rectangle 10">
            <a:extLst>
              <a:ext uri="{FF2B5EF4-FFF2-40B4-BE49-F238E27FC236}">
                <a16:creationId xmlns:a16="http://schemas.microsoft.com/office/drawing/2014/main" id="{59819350-82D4-404F-8D7E-92AD1DBC5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523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760F3168-91D5-4F97-8256-506351938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8868" y="2818150"/>
            <a:ext cx="6769707" cy="25718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373BCA-38BD-8914-658E-32C03646D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6262" y="2971800"/>
            <a:ext cx="6320378" cy="1871330"/>
          </a:xfrm>
        </p:spPr>
        <p:txBody>
          <a:bodyPr anchor="b">
            <a:normAutofit/>
          </a:bodyPr>
          <a:lstStyle/>
          <a:p>
            <a:r>
              <a:rPr kumimoji="1" lang="en-US" altLang="ko-Kore-KR" dirty="0"/>
              <a:t>Spider man!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605882-3498-C77B-0B65-8307573BC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179" y="4657063"/>
            <a:ext cx="6250985" cy="648583"/>
          </a:xfrm>
        </p:spPr>
        <p:txBody>
          <a:bodyPr>
            <a:normAutofit/>
          </a:bodyPr>
          <a:lstStyle/>
          <a:p>
            <a:r>
              <a:rPr kumimoji="1" lang="en-US" altLang="ko-Kore-KR" sz="2000" dirty="0"/>
              <a:t>20185212 </a:t>
            </a:r>
            <a:r>
              <a:rPr kumimoji="1" lang="ko-KR" altLang="en-US" sz="2000" dirty="0"/>
              <a:t>김대성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20185134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서종오</a:t>
            </a:r>
            <a:endParaRPr kumimoji="1" lang="ko-Kore-KR" altLang="en-US" sz="2000" dirty="0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9294A07D-727F-432B-912F-DF0974DDE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8868" y="5389963"/>
            <a:ext cx="6769707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98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구현 내용 </a:t>
            </a:r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자유 모드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8027" y="1519237"/>
            <a:ext cx="11410576" cy="4807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구현 내용 </a:t>
            </a:r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자유 모드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500"/>
              <a:t>거미줄을 발사해 여러가지 건물들이 배치 되어있는 도심을 자유롭게 돌아다닐 수 있음</a:t>
            </a:r>
            <a:r>
              <a:rPr lang="en-US" altLang="ko-KR" sz="2500"/>
              <a:t>.</a:t>
            </a:r>
          </a:p>
          <a:p>
            <a:pPr>
              <a:defRPr/>
            </a:pPr>
            <a:r>
              <a:rPr lang="ko-KR" altLang="en-US" sz="2500"/>
              <a:t>플레이어는 바닥에 있을 때는 플레이어가 바라보는 방향으로 이동 함</a:t>
            </a:r>
            <a:r>
              <a:rPr lang="en-US" altLang="ko-KR" sz="2500"/>
              <a:t>.</a:t>
            </a:r>
            <a:endParaRPr lang="ko-KR" altLang="en-US" sz="2500"/>
          </a:p>
          <a:p>
            <a:pPr>
              <a:defRPr/>
            </a:pPr>
            <a:r>
              <a:rPr lang="ko-KR" altLang="en-US" sz="2500"/>
              <a:t>훈련장과 마찬가지로 상단에 구름을 </a:t>
            </a:r>
            <a:r>
              <a:rPr lang="en-US" altLang="ko-KR" sz="2500"/>
              <a:t>3</a:t>
            </a:r>
            <a:r>
              <a:rPr lang="ko-KR" altLang="en-US" sz="2500"/>
              <a:t>초 바라보면 메인 타이틀 씬으로 이동</a:t>
            </a:r>
          </a:p>
          <a:p>
            <a:pPr>
              <a:defRPr/>
            </a:pPr>
            <a:r>
              <a:rPr lang="ko-KR" altLang="en-US" sz="2500"/>
              <a:t>상단에 구름을 쳐다보면 플레이어의 이동이 정지됨</a:t>
            </a:r>
            <a:r>
              <a:rPr lang="en-US" altLang="ko-KR" sz="2500"/>
              <a:t>.</a:t>
            </a:r>
          </a:p>
          <a:p>
            <a:pPr>
              <a:defRPr/>
            </a:pPr>
            <a:endParaRPr lang="ko-KR" altLang="en-US" sz="2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구현 내용 </a:t>
            </a:r>
            <a:r>
              <a:rPr lang="en-US" altLang="ko-KR"/>
              <a:t>3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서바이벌 모드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5250" y="1427536"/>
            <a:ext cx="11485469" cy="4600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구현 내용 </a:t>
            </a:r>
            <a:r>
              <a:rPr lang="en-US" altLang="ko-KR"/>
              <a:t>:</a:t>
            </a:r>
            <a:r>
              <a:rPr lang="ko-KR" altLang="en-US"/>
              <a:t> 서바이벌 모드 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445" y="1569901"/>
            <a:ext cx="11513110" cy="4676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구현 내용 </a:t>
            </a:r>
            <a:r>
              <a:rPr lang="en-US" altLang="ko-KR"/>
              <a:t>3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서바이벌 모드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500"/>
              <a:t>바닥이 없는 공간에 색</a:t>
            </a:r>
            <a:r>
              <a:rPr lang="en-US" altLang="ko-KR" sz="2500"/>
              <a:t>,</a:t>
            </a:r>
            <a:r>
              <a:rPr lang="ko-KR" altLang="en-US" sz="2500"/>
              <a:t> 모양</a:t>
            </a:r>
            <a:r>
              <a:rPr lang="en-US" altLang="ko-KR" sz="2500"/>
              <a:t>,</a:t>
            </a:r>
            <a:r>
              <a:rPr lang="ko-KR" altLang="en-US" sz="2500"/>
              <a:t> 방향이 무작위인 도형들이 생성됨</a:t>
            </a:r>
          </a:p>
          <a:p>
            <a:pPr>
              <a:defRPr/>
            </a:pPr>
            <a:r>
              <a:rPr lang="ko-KR" altLang="en-US" sz="2500"/>
              <a:t>시간이 지날수록 도형의 수가 줄어듦</a:t>
            </a:r>
          </a:p>
          <a:p>
            <a:pPr>
              <a:defRPr/>
            </a:pPr>
            <a:r>
              <a:rPr lang="ko-KR" altLang="en-US" sz="2500"/>
              <a:t>시간이 지날수록 도형 간의 거리가 넓어짐</a:t>
            </a:r>
          </a:p>
          <a:p>
            <a:pPr>
              <a:defRPr/>
            </a:pPr>
            <a:r>
              <a:rPr lang="ko-KR" altLang="en-US" sz="2500"/>
              <a:t>시간이 지날수록 도형이 위쪽으로 생성이 됨 </a:t>
            </a:r>
          </a:p>
          <a:p>
            <a:pPr>
              <a:defRPr/>
            </a:pPr>
            <a:r>
              <a:rPr lang="ko-KR" altLang="en-US" sz="2500"/>
              <a:t>플레이어는 도형을 이용해서 앞으로 이동하며 생존하는 모드</a:t>
            </a:r>
          </a:p>
          <a:p>
            <a:pPr>
              <a:defRPr/>
            </a:pPr>
            <a:r>
              <a:rPr lang="ko-KR" altLang="en-US" sz="2500"/>
              <a:t>플레이어 우측으로 점수표가 따라옴</a:t>
            </a:r>
          </a:p>
          <a:p>
            <a:pPr>
              <a:defRPr/>
            </a:pPr>
            <a:r>
              <a:rPr lang="ko-KR" altLang="en-US" sz="2500"/>
              <a:t>점수표에는 최고 기록과 현재 기록이 표시됨</a:t>
            </a:r>
          </a:p>
          <a:p>
            <a:pPr>
              <a:defRPr/>
            </a:pPr>
            <a:endParaRPr lang="ko-KR" altLang="en-US" sz="2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구현 내용 </a:t>
            </a:r>
            <a:r>
              <a:rPr lang="en-US" altLang="ko-KR"/>
              <a:t>3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서바이벌 모드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500"/>
              <a:t>점수표를 </a:t>
            </a:r>
            <a:r>
              <a:rPr lang="en-US" altLang="ko-KR" sz="2500"/>
              <a:t>3</a:t>
            </a:r>
            <a:r>
              <a:rPr lang="ko-KR" altLang="en-US" sz="2500"/>
              <a:t>초 바라보면 메인 타이틀로 이동</a:t>
            </a:r>
          </a:p>
          <a:p>
            <a:pPr>
              <a:defRPr/>
            </a:pPr>
            <a:r>
              <a:rPr lang="ko-KR" altLang="en-US" sz="2500"/>
              <a:t>플레이어가 일정 속도 이상으로 낙하하면 재시작</a:t>
            </a:r>
          </a:p>
          <a:p>
            <a:pPr>
              <a:defRPr/>
            </a:pPr>
            <a:r>
              <a:rPr lang="en-US" altLang="ko-KR" sz="2500"/>
              <a:t>------------------------------------------------------</a:t>
            </a:r>
          </a:p>
          <a:p>
            <a:pPr>
              <a:defRPr/>
            </a:pPr>
            <a:endParaRPr lang="en-US" altLang="ko-KR" sz="2500"/>
          </a:p>
          <a:p>
            <a:pPr>
              <a:defRPr/>
            </a:pPr>
            <a:r>
              <a:rPr lang="ko-KR" altLang="en-US" sz="2500"/>
              <a:t>모든 게임 모드에 배경음 적용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FEEA9-D9E3-2EBE-92D7-D08B875F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구현시</a:t>
            </a:r>
            <a:r>
              <a:rPr kumimoji="1" lang="ko-KR" altLang="en-US" dirty="0"/>
              <a:t> 어려웠던 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FF3666-FB16-44B7-4054-05D0C9B58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sz="2500" dirty="0"/>
              <a:t>플레이어의</a:t>
            </a:r>
            <a:r>
              <a:rPr kumimoji="1" lang="ko-KR" altLang="en-US" sz="2500" dirty="0"/>
              <a:t> 움직임</a:t>
            </a:r>
            <a:endParaRPr kumimoji="1" lang="en-US" altLang="ko-KR" sz="2500" dirty="0"/>
          </a:p>
          <a:p>
            <a:r>
              <a:rPr kumimoji="1" lang="ko-KR" altLang="en-US" dirty="0"/>
              <a:t>처음에 플레이어의 속도에 영향을 받는지 몰라서 여러가지 버그가 있었음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이동속도 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거미줄의 발사방향 문제 등등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하나하나 뜯어보면서 해결</a:t>
            </a:r>
            <a:endParaRPr kumimoji="1" lang="en-US" altLang="ko-KR" dirty="0"/>
          </a:p>
          <a:p>
            <a:r>
              <a:rPr kumimoji="1" lang="ko-KR" altLang="en-US" dirty="0" err="1"/>
              <a:t>힌지조인트가</a:t>
            </a:r>
            <a:r>
              <a:rPr kumimoji="1" lang="ko-KR" altLang="en-US" dirty="0"/>
              <a:t> 익숙하지 않아서 실질적으로 적용하는데 많은 시간이 들었음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힌지조인트가</a:t>
            </a:r>
            <a:r>
              <a:rPr kumimoji="1" lang="ko-KR" altLang="en-US" dirty="0"/>
              <a:t> 생성시 위치가 고정됨 </a:t>
            </a:r>
            <a:r>
              <a:rPr kumimoji="1" lang="en-US" altLang="ko-KR" dirty="0"/>
              <a:t>(</a:t>
            </a:r>
            <a:r>
              <a:rPr kumimoji="1" lang="ko-KR" altLang="en-US" dirty="0"/>
              <a:t>특정 축을 기준으로 이동밖에 안됨</a:t>
            </a:r>
            <a:r>
              <a:rPr kumimoji="1" lang="en-US" altLang="ko-KR" dirty="0"/>
              <a:t>)</a:t>
            </a:r>
          </a:p>
          <a:p>
            <a:r>
              <a:rPr kumimoji="1" lang="ko-Kore-KR" altLang="en-US" dirty="0"/>
              <a:t>플레이어가</a:t>
            </a:r>
            <a:r>
              <a:rPr kumimoji="1" lang="ko-KR" altLang="en-US" dirty="0"/>
              <a:t> 목표 도착 후 </a:t>
            </a:r>
            <a:r>
              <a:rPr kumimoji="1" lang="ko-KR" altLang="en-US" dirty="0" err="1"/>
              <a:t>힌지조인트를</a:t>
            </a:r>
            <a:r>
              <a:rPr kumimoji="1" lang="ko-KR" altLang="en-US" dirty="0"/>
              <a:t> 생성할 거리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Vector.Distance</a:t>
            </a:r>
            <a:r>
              <a:rPr kumimoji="1" lang="en-US" altLang="ko-KR" dirty="0"/>
              <a:t>()</a:t>
            </a:r>
            <a:r>
              <a:rPr kumimoji="1" lang="ko-KR" altLang="en-US" dirty="0"/>
              <a:t>이용 시 잘 안됨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플레이어에 </a:t>
            </a:r>
            <a:r>
              <a:rPr kumimoji="1" lang="ko-KR" altLang="en-US" dirty="0" err="1"/>
              <a:t>콜라이더를</a:t>
            </a:r>
            <a:r>
              <a:rPr kumimoji="1" lang="ko-KR" altLang="en-US" dirty="0"/>
              <a:t> 하나 더 감싸서 </a:t>
            </a:r>
            <a:r>
              <a:rPr kumimoji="1" lang="ko-KR" altLang="en-US"/>
              <a:t>트리거로 처리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555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E2E18-62E6-B0E9-03C3-C571151C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구</a:t>
            </a:r>
            <a:r>
              <a:rPr kumimoji="1" lang="ko-KR" altLang="en-US" dirty="0"/>
              <a:t>현시 어려웠던 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5517C-7F17-C6A2-D3E1-3B36D2B03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sz="2500" dirty="0"/>
              <a:t>좋은</a:t>
            </a:r>
            <a:r>
              <a:rPr kumimoji="1" lang="ko-KR" altLang="en-US" sz="2500" dirty="0"/>
              <a:t> 모델 찾기</a:t>
            </a:r>
            <a:endParaRPr kumimoji="1" lang="en-US" altLang="ko-KR" sz="2500" dirty="0"/>
          </a:p>
          <a:p>
            <a:endParaRPr kumimoji="1" lang="ko-Kore-KR" altLang="en-US" dirty="0"/>
          </a:p>
        </p:txBody>
      </p:sp>
      <p:pic>
        <p:nvPicPr>
          <p:cNvPr id="5" name="그림 4" descr="텍스트, 실내, 스크린샷, 다른이(가) 표시된 사진&#10;&#10;자동 생성된 설명">
            <a:extLst>
              <a:ext uri="{FF2B5EF4-FFF2-40B4-BE49-F238E27FC236}">
                <a16:creationId xmlns:a16="http://schemas.microsoft.com/office/drawing/2014/main" id="{F1DF0858-1A55-7FD0-766E-8CC9EB1E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3870960"/>
            <a:ext cx="4779264" cy="2987040"/>
          </a:xfrm>
          <a:prstGeom prst="rect">
            <a:avLst/>
          </a:prstGeom>
        </p:spPr>
      </p:pic>
      <p:pic>
        <p:nvPicPr>
          <p:cNvPr id="7" name="그림 6" descr="텍스트, 옅은, 옥외설치물이(가) 표시된 사진&#10;&#10;자동 생성된 설명">
            <a:extLst>
              <a:ext uri="{FF2B5EF4-FFF2-40B4-BE49-F238E27FC236}">
                <a16:creationId xmlns:a16="http://schemas.microsoft.com/office/drawing/2014/main" id="{E69B98EB-EE8F-FA2D-2EDC-9EE89631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2" y="2327910"/>
            <a:ext cx="2108200" cy="234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5999B7-CDC3-2DF8-0327-AEB1C8E94BE8}"/>
              </a:ext>
            </a:extLst>
          </p:cNvPr>
          <p:cNvSpPr txBox="1"/>
          <p:nvPr/>
        </p:nvSpPr>
        <p:spPr>
          <a:xfrm>
            <a:off x="2343912" y="2720228"/>
            <a:ext cx="348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스파이더맨</a:t>
            </a:r>
            <a:r>
              <a:rPr kumimoji="1" lang="ko-KR" altLang="en-US" dirty="0"/>
              <a:t> 손 모델을 찾을 수 없어서 큐브와 캡슐로 만든 손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4DC7DA-54D7-85BF-E078-A152787B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52" y="3870960"/>
            <a:ext cx="4795341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CF39E5-2186-1D9B-1B01-5C4D24F7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088" y="2720228"/>
            <a:ext cx="29972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F7B864-78EF-A324-5DCD-F603E6BB08F6}"/>
              </a:ext>
            </a:extLst>
          </p:cNvPr>
          <p:cNvSpPr txBox="1"/>
          <p:nvPr/>
        </p:nvSpPr>
        <p:spPr>
          <a:xfrm>
            <a:off x="3172152" y="2204096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500" b="1" dirty="0"/>
              <a:t>절망편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18E382-36A7-BFEA-4EB4-FF6C5938AA59}"/>
              </a:ext>
            </a:extLst>
          </p:cNvPr>
          <p:cNvSpPr txBox="1"/>
          <p:nvPr/>
        </p:nvSpPr>
        <p:spPr>
          <a:xfrm>
            <a:off x="6662112" y="2681150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좋은</a:t>
            </a:r>
            <a:r>
              <a:rPr kumimoji="1" lang="ko-KR" altLang="en-US" dirty="0"/>
              <a:t> 모델을 찾아서</a:t>
            </a:r>
            <a:endParaRPr kumimoji="1" lang="en-US" altLang="ko-KR" dirty="0"/>
          </a:p>
          <a:p>
            <a:r>
              <a:rPr kumimoji="1" lang="ko-KR" altLang="en-US" dirty="0"/>
              <a:t>뭔가 </a:t>
            </a:r>
            <a:r>
              <a:rPr kumimoji="1" lang="ko-KR" altLang="en-US" dirty="0" err="1"/>
              <a:t>있어보이는</a:t>
            </a:r>
            <a:r>
              <a:rPr kumimoji="1" lang="ko-KR" altLang="en-US" dirty="0"/>
              <a:t> 게임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FA0D90-1ABD-0715-C22A-6D876F89ECDB}"/>
              </a:ext>
            </a:extLst>
          </p:cNvPr>
          <p:cNvSpPr txBox="1"/>
          <p:nvPr/>
        </p:nvSpPr>
        <p:spPr>
          <a:xfrm>
            <a:off x="6841820" y="2169806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500" b="1" dirty="0"/>
              <a:t>희망편</a:t>
            </a:r>
          </a:p>
        </p:txBody>
      </p:sp>
    </p:spTree>
    <p:extLst>
      <p:ext uri="{BB962C8B-B14F-4D97-AF65-F5344CB8AC3E}">
        <p14:creationId xmlns:p14="http://schemas.microsoft.com/office/powerpoint/2010/main" val="2113741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ore-KR" altLang="en-US"/>
              <a:t>사용한</a:t>
            </a:r>
            <a:r>
              <a:rPr kumimoji="1" lang="ko-KR" altLang="en-US"/>
              <a:t> 에셋 출처</a:t>
            </a:r>
            <a:endParaRPr kumimoji="1"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0812" y="1596753"/>
            <a:ext cx="10904435" cy="4537348"/>
          </a:xfrm>
        </p:spPr>
        <p:txBody>
          <a:bodyPr/>
          <a:lstStyle/>
          <a:p>
            <a:pPr lvl="0">
              <a:defRPr/>
            </a:pPr>
            <a:r>
              <a:rPr lang="en" altLang="ko-Kore-KR"/>
              <a:t>Computer World Communication (Sound)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서바이벌 맵 </a:t>
            </a:r>
            <a:r>
              <a:rPr lang="en-US" altLang="ko-KR"/>
              <a:t>BGM</a:t>
            </a:r>
          </a:p>
          <a:p>
            <a:pPr lvl="0">
              <a:defRPr/>
            </a:pPr>
            <a:r>
              <a:rPr lang="en" altLang="ko-Kore-KR"/>
              <a:t>https://pixabay.com/ko/music/search/genre/</a:t>
            </a:r>
            <a:r>
              <a:rPr lang="ko-KR" altLang="en-US"/>
              <a:t>비디오</a:t>
            </a:r>
            <a:r>
              <a:rPr lang="en-US" altLang="ko-KR"/>
              <a:t>%20</a:t>
            </a:r>
            <a:r>
              <a:rPr lang="ko-KR" altLang="en-US"/>
              <a:t>게임</a:t>
            </a:r>
            <a:r>
              <a:rPr lang="en-US" altLang="ko-KR"/>
              <a:t>/</a:t>
            </a:r>
          </a:p>
          <a:p>
            <a:pPr lvl="0">
              <a:defRPr/>
            </a:pPr>
            <a:endParaRPr kumimoji="1" lang="ko-Kore-KR" altLang="en-US"/>
          </a:p>
          <a:p>
            <a:pPr lvl="0">
              <a:defRPr/>
            </a:pPr>
            <a:r>
              <a:rPr kumimoji="1" lang="ko-KR" altLang="en-US"/>
              <a:t>주거용 건물 세트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3d </a:t>
            </a:r>
            <a:r>
              <a:rPr kumimoji="1" lang="ko-KR" altLang="en-US"/>
              <a:t>모델 </a:t>
            </a:r>
            <a:endParaRPr kumimoji="1" lang="en-US" altLang="ko-KR"/>
          </a:p>
          <a:p>
            <a:pPr lvl="0">
              <a:defRPr/>
            </a:pPr>
            <a:r>
              <a:rPr kumimoji="1" lang="en-US" altLang="ko-KR">
                <a:hlinkClick r:id="rId2"/>
              </a:rPr>
              <a:t>h</a:t>
            </a:r>
            <a:r>
              <a:rPr kumimoji="1" lang="en-US" altLang="en-US">
                <a:hlinkClick r:id="rId2"/>
              </a:rPr>
              <a:t>ttps://free3d.com/ko/3d-model/array-house-example-3033.html</a:t>
            </a:r>
            <a:endParaRPr kumimoji="1" lang="en-US" altLang="en-US"/>
          </a:p>
          <a:p>
            <a:pPr lvl="0">
              <a:defRPr/>
            </a:pPr>
            <a:r>
              <a:rPr kumimoji="1" lang="en-US" altLang="en-US"/>
              <a:t>도시의 건물들</a:t>
            </a:r>
            <a:r>
              <a:rPr kumimoji="1" lang="ko-KR" altLang="en-US"/>
              <a:t>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3d </a:t>
            </a:r>
            <a:r>
              <a:rPr kumimoji="1" lang="ko-KR" altLang="en-US"/>
              <a:t>모델</a:t>
            </a:r>
          </a:p>
          <a:p>
            <a:pPr lvl="0">
              <a:defRPr/>
            </a:pPr>
            <a:r>
              <a:rPr kumimoji="1" lang="en-US" altLang="en-US">
                <a:hlinkClick r:id="rId3"/>
              </a:rPr>
              <a:t>https://free3d.com/ko/3d-model/buildings-in-the-city-471489.html</a:t>
            </a:r>
            <a:endParaRPr kumimoji="1" lang="en-US" altLang="en-US"/>
          </a:p>
          <a:p>
            <a:pPr lvl="0">
              <a:defRPr/>
            </a:pPr>
            <a:r>
              <a:rPr kumimoji="1" lang="en-US" altLang="en-US"/>
              <a:t>5개의 고층 건물 </a:t>
            </a:r>
            <a:r>
              <a:rPr kumimoji="1" lang="ko-KR" altLang="en-US"/>
              <a:t>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3d </a:t>
            </a:r>
            <a:r>
              <a:rPr kumimoji="1" lang="ko-KR" altLang="en-US"/>
              <a:t>모델</a:t>
            </a:r>
          </a:p>
          <a:p>
            <a:pPr lvl="0">
              <a:defRPr/>
            </a:pPr>
            <a:r>
              <a:rPr kumimoji="1" lang="en-US" altLang="en-US">
                <a:hlinkClick r:id="rId4"/>
              </a:rPr>
              <a:t>https://www.turbosquid.com/ko/3d-models/3d-5-highrise-buildings-1791113</a:t>
            </a:r>
            <a:endParaRPr kumimoji="1" lang="en-US" altLang="en-US"/>
          </a:p>
          <a:p>
            <a:pPr lvl="0">
              <a:defRPr/>
            </a:pPr>
            <a:endParaRPr kumimoji="1"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ore-KR" altLang="en-US"/>
              <a:t>사용한</a:t>
            </a:r>
            <a:r>
              <a:rPr kumimoji="1" lang="ko-KR" altLang="en-US"/>
              <a:t> 에셋 출처</a:t>
            </a:r>
            <a:endParaRPr kumimoji="1"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0812" y="1596753"/>
            <a:ext cx="10904435" cy="453734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Set of construction concrete fences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3d</a:t>
            </a:r>
            <a:r>
              <a:rPr lang="ko-KR" altLang="en-US"/>
              <a:t> 모델</a:t>
            </a:r>
          </a:p>
          <a:p>
            <a:pPr lvl="0">
              <a:defRPr/>
            </a:pPr>
            <a:r>
              <a:rPr lang="en-US" altLang="en-US">
                <a:hlinkClick r:id="rId2"/>
              </a:rPr>
              <a:t>https://www.turbosquid.com/3d-models/set-of-construction-concrete-fences-3d-model-1792895</a:t>
            </a:r>
            <a:endParaRPr lang="en-US" altLang="en-US"/>
          </a:p>
          <a:p>
            <a:pPr lvl="0">
              <a:defRPr/>
            </a:pPr>
            <a:r>
              <a:rPr lang="en-US" altLang="en-US"/>
              <a:t>Web shooter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발사 사운드</a:t>
            </a:r>
          </a:p>
          <a:p>
            <a:pPr lvl="0">
              <a:defRPr/>
            </a:pPr>
            <a:r>
              <a:rPr lang="en-US" altLang="en-US">
                <a:hlinkClick r:id="rId3"/>
              </a:rPr>
              <a:t>https://mobcup.net/ringtone/web-shooter-8exzlk2j</a:t>
            </a:r>
            <a:endParaRPr lang="en-US" altLang="en-US"/>
          </a:p>
          <a:p>
            <a:pPr lvl="0">
              <a:defRPr/>
            </a:pPr>
            <a:r>
              <a:rPr lang="en-US" altLang="ko-KR"/>
              <a:t>i</a:t>
            </a:r>
            <a:r>
              <a:rPr lang="en-US" altLang="en-US"/>
              <a:t>nterior-door</a:t>
            </a:r>
            <a:r>
              <a:rPr lang="en-US" altLang="ko-KR"/>
              <a:t> - 3d </a:t>
            </a:r>
            <a:r>
              <a:rPr lang="ko-KR" altLang="en-US"/>
              <a:t>모델</a:t>
            </a:r>
          </a:p>
          <a:p>
            <a:pPr lvl="0">
              <a:defRPr/>
            </a:pPr>
            <a:r>
              <a:rPr lang="en-US" altLang="en-US">
                <a:hlinkClick r:id="rId4"/>
              </a:rPr>
              <a:t>https://www.turbosquid.com/ko/3d-models/free-max-model-interior-door/612776</a:t>
            </a:r>
            <a:endParaRPr lang="en-US" altLang="en-US"/>
          </a:p>
          <a:p>
            <a:pPr lvl="0">
              <a:defRPr/>
            </a:pPr>
            <a:r>
              <a:rPr lang="en-US" altLang="en-US"/>
              <a:t>shoot-target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3d </a:t>
            </a:r>
            <a:r>
              <a:rPr lang="ko-KR" altLang="en-US"/>
              <a:t>모델</a:t>
            </a:r>
          </a:p>
          <a:p>
            <a:pPr lvl="0">
              <a:defRPr/>
            </a:pPr>
            <a:r>
              <a:rPr lang="en-US" altLang="en-US">
                <a:hlinkClick r:id="rId5"/>
              </a:rPr>
              <a:t>https://www.turbosquid.com/ko/3d-models/shoot-target-3ds-free/199064</a:t>
            </a:r>
            <a:endParaRPr lang="en-US" altLang="en-US"/>
          </a:p>
          <a:p>
            <a:pPr lvl="0">
              <a:defRPr/>
            </a:pP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266BE-8E83-DD4A-2F9F-BB4DEFE0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만들고자</a:t>
            </a:r>
            <a:r>
              <a:rPr kumimoji="1" lang="ko-KR" altLang="en-US" dirty="0"/>
              <a:t> 하는 게임</a:t>
            </a:r>
            <a:endParaRPr kumimoji="1" lang="ko-Kore-KR" altLang="en-US" dirty="0"/>
          </a:p>
        </p:txBody>
      </p:sp>
      <p:pic>
        <p:nvPicPr>
          <p:cNvPr id="5" name="내용 개체 틀 4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7C69C1EF-3D66-9CCD-13DA-87A73B207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37" y="1482725"/>
            <a:ext cx="3052788" cy="45370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CD9F3B-2FB3-5A1C-5221-63359E799858}"/>
              </a:ext>
            </a:extLst>
          </p:cNvPr>
          <p:cNvSpPr txBox="1"/>
          <p:nvPr/>
        </p:nvSpPr>
        <p:spPr>
          <a:xfrm>
            <a:off x="3657599" y="1600200"/>
            <a:ext cx="8086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/>
              <a:t>스파이더맨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거미줄을 날려 적들을 맞추거나 원하는</a:t>
            </a:r>
            <a:endParaRPr kumimoji="1" lang="en-US" altLang="ko-KR" sz="2400" dirty="0"/>
          </a:p>
          <a:p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r>
              <a:rPr kumimoji="1" lang="ko-KR" altLang="en-US" sz="2400" dirty="0"/>
              <a:t>위치로  줄을 타고 이동하는 체험을 할 수 있는 게임</a:t>
            </a:r>
            <a:endParaRPr kumimoji="1" lang="en-US" altLang="ko-KR" sz="2400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손에서 거미줄이 나가고 거미줄이 부딪친 위치로 이동</a:t>
            </a:r>
            <a:endParaRPr kumimoji="1" lang="en-US" altLang="ko-KR" dirty="0"/>
          </a:p>
          <a:p>
            <a:r>
              <a:rPr kumimoji="1" lang="ko-KR" altLang="en-US" dirty="0"/>
              <a:t>거미줄의 충돌 효과로 누군가를 맞출 수도 있음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7360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ore-KR" altLang="en-US"/>
              <a:t>사용한</a:t>
            </a:r>
            <a:r>
              <a:rPr kumimoji="1" lang="ko-KR" altLang="en-US"/>
              <a:t> 에셋 출처</a:t>
            </a:r>
            <a:endParaRPr kumimoji="1"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0812" y="1596753"/>
            <a:ext cx="10904435" cy="453734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Sandbags - Defense line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3d </a:t>
            </a:r>
            <a:r>
              <a:rPr lang="ko-KR" altLang="en-US"/>
              <a:t>모델</a:t>
            </a:r>
          </a:p>
          <a:p>
            <a:pPr lvl="0">
              <a:defRPr/>
            </a:pPr>
            <a:r>
              <a:rPr lang="en-US" altLang="en-US">
                <a:hlinkClick r:id="rId2"/>
              </a:rPr>
              <a:t>https://sketchfab.com/3d-models/sandbags-defense-line-e1a4c79a1c5e49bc830746be10dbe1c6</a:t>
            </a:r>
            <a:endParaRPr lang="en-US" altLang="en-US"/>
          </a:p>
          <a:p>
            <a:pPr lvl="0">
              <a:defRPr/>
            </a:pPr>
            <a:r>
              <a:rPr lang="en-US" altLang="en-US"/>
              <a:t>tent-max-free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3d </a:t>
            </a:r>
            <a:r>
              <a:rPr lang="ko-KR" altLang="en-US"/>
              <a:t>모델</a:t>
            </a:r>
          </a:p>
          <a:p>
            <a:pPr lvl="0">
              <a:defRPr/>
            </a:pPr>
            <a:r>
              <a:rPr lang="en-US" altLang="en-US">
                <a:hlinkClick r:id="rId3"/>
              </a:rPr>
              <a:t>https://www.turbosquid.com/ko/3d-models/tent-max-free/660727</a:t>
            </a:r>
            <a:endParaRPr lang="en-US" altLang="en-US"/>
          </a:p>
          <a:p>
            <a:pPr lvl="0">
              <a:defRPr/>
            </a:pPr>
            <a:r>
              <a:rPr lang="en-US" altLang="en-US"/>
              <a:t>Spider man</a:t>
            </a:r>
            <a:r>
              <a:rPr lang="ko-KR" altLang="en-US"/>
              <a:t> Model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3d </a:t>
            </a:r>
            <a:r>
              <a:rPr lang="ko-KR" altLang="en-US"/>
              <a:t>모델</a:t>
            </a:r>
          </a:p>
          <a:p>
            <a:pPr lvl="0">
              <a:defRPr/>
            </a:pPr>
            <a:r>
              <a:rPr lang="en-US" altLang="en-US">
                <a:hlinkClick r:id="rId4"/>
              </a:rPr>
              <a:t>https://www.ameede.net/spider-man-b006996-file-stl-free-download-3d-model-for-cnc-and-3d-printer/#google_vignette</a:t>
            </a:r>
            <a:endParaRPr lang="en-US" altLang="en-US"/>
          </a:p>
          <a:p>
            <a:pPr lvl="0">
              <a:defRPr/>
            </a:pPr>
            <a:r>
              <a:rPr lang="ko-KR" altLang="en-US"/>
              <a:t>스파이더맨 텍스쳐 </a:t>
            </a:r>
            <a:r>
              <a:rPr lang="en-US" altLang="ko-KR"/>
              <a:t>-</a:t>
            </a:r>
            <a:r>
              <a:rPr lang="ko-KR" altLang="en-US"/>
              <a:t> 텍스쳐 </a:t>
            </a:r>
          </a:p>
          <a:p>
            <a:pPr lvl="0">
              <a:defRPr/>
            </a:pPr>
            <a:r>
              <a:rPr lang="en-US" altLang="en-US"/>
              <a:t>https://www.pinterest.dk/pin/531776668491623720/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ore-KR" altLang="en-US"/>
              <a:t>사용한</a:t>
            </a:r>
            <a:r>
              <a:rPr kumimoji="1" lang="ko-KR" altLang="en-US"/>
              <a:t> 에셋 출처</a:t>
            </a:r>
            <a:endParaRPr kumimoji="1"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0812" y="1596753"/>
            <a:ext cx="10904435" cy="453734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3LE Low Poly Cloud Pack </a:t>
            </a:r>
            <a:r>
              <a:rPr lang="en-US" altLang="ko-KR"/>
              <a:t>-</a:t>
            </a:r>
            <a:r>
              <a:rPr lang="ko-KR" altLang="en-US"/>
              <a:t> 구름 </a:t>
            </a:r>
            <a:r>
              <a:rPr lang="en-US" altLang="ko-KR"/>
              <a:t>3d </a:t>
            </a:r>
            <a:r>
              <a:rPr lang="ko-KR" altLang="en-US"/>
              <a:t>모델 </a:t>
            </a:r>
            <a:r>
              <a:rPr lang="en-US" altLang="ko-KR"/>
              <a:t>(</a:t>
            </a:r>
            <a:r>
              <a:rPr lang="ko-KR" altLang="en-US"/>
              <a:t> 에셋 스토어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It's A Road Tool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도로 텍스쳐 </a:t>
            </a:r>
            <a:r>
              <a:rPr lang="en-US" altLang="ko-KR"/>
              <a:t>(</a:t>
            </a:r>
            <a:r>
              <a:rPr lang="ko-KR" altLang="en-US"/>
              <a:t>에셋 스토어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Free Music Tracks For Games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배경음 </a:t>
            </a:r>
            <a:r>
              <a:rPr lang="en-US" altLang="ko-KR"/>
              <a:t>(</a:t>
            </a:r>
            <a:r>
              <a:rPr lang="ko-KR" altLang="en-US"/>
              <a:t>에셋 스토어</a:t>
            </a:r>
            <a:r>
              <a:rPr lang="en-US" altLang="ko-KR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ore-KR" altLang="en-US"/>
              <a:t>역할분담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0145" y="1639615"/>
            <a:ext cx="4669536" cy="4537348"/>
          </a:xfrm>
        </p:spPr>
        <p:txBody>
          <a:bodyPr/>
          <a:lstStyle/>
          <a:p>
            <a:pPr lvl="0">
              <a:defRPr/>
            </a:pPr>
            <a:r>
              <a:rPr kumimoji="1" lang="ko-Kore-KR" altLang="en-US"/>
              <a:t>도시맵</a:t>
            </a:r>
            <a:r>
              <a:rPr kumimoji="1" lang="en-US" altLang="ko-KR"/>
              <a:t>,</a:t>
            </a:r>
            <a:r>
              <a:rPr kumimoji="1" lang="ko-KR" altLang="en-US"/>
              <a:t> 훈련장 맵</a:t>
            </a:r>
            <a:r>
              <a:rPr kumimoji="1" lang="en-US" altLang="ko-KR"/>
              <a:t>,</a:t>
            </a:r>
            <a:r>
              <a:rPr kumimoji="1" lang="ko-KR" altLang="en-US"/>
              <a:t> 사용자 인터페이스 구현</a:t>
            </a:r>
            <a:r>
              <a:rPr kumimoji="1" lang="en-US" altLang="ko-KR"/>
              <a:t>,</a:t>
            </a:r>
            <a:r>
              <a:rPr kumimoji="1" lang="ko-KR" altLang="en-US"/>
              <a:t> 여러가지 스크립트 </a:t>
            </a:r>
          </a:p>
          <a:p>
            <a:pPr lvl="0">
              <a:defRPr/>
            </a:pPr>
            <a:endParaRPr kumimoji="1" lang="ko-KR" altLang="en-US"/>
          </a:p>
          <a:p>
            <a:pPr lvl="0">
              <a:defRPr/>
            </a:pPr>
            <a:r>
              <a:rPr kumimoji="1" lang="ko-KR" altLang="en-US"/>
              <a:t>플레이어 이동 및 제어 </a:t>
            </a:r>
            <a:r>
              <a:rPr kumimoji="1" lang="en-US" altLang="ko-KR"/>
              <a:t>,</a:t>
            </a:r>
            <a:r>
              <a:rPr kumimoji="1" lang="ko-KR" altLang="en-US"/>
              <a:t> 장애물 생성 및 제거 </a:t>
            </a:r>
            <a:r>
              <a:rPr kumimoji="1" lang="en-US" altLang="ko-KR"/>
              <a:t>,</a:t>
            </a:r>
            <a:r>
              <a:rPr kumimoji="1" lang="ko-KR" altLang="en-US"/>
              <a:t> 여러가지 스크립트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4624" y="1475232"/>
            <a:ext cx="5132832" cy="637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/>
              <a:t>-</a:t>
            </a:r>
            <a:r>
              <a:rPr kumimoji="1" lang="ko-KR" altLang="en-US"/>
              <a:t> 서종오</a:t>
            </a:r>
          </a:p>
          <a:p>
            <a:pPr lvl="0">
              <a:defRPr/>
            </a:pPr>
            <a:endParaRPr kumimoji="1" lang="ko-Kore-KR" altLang="en-US"/>
          </a:p>
        </p:txBody>
      </p:sp>
      <p:sp>
        <p:nvSpPr>
          <p:cNvPr id="6" name="TextBox 3"/>
          <p:cNvSpPr txBox="1"/>
          <p:nvPr/>
        </p:nvSpPr>
        <p:spPr>
          <a:xfrm>
            <a:off x="5754624" y="3108674"/>
            <a:ext cx="5132833" cy="64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/>
              <a:t>-</a:t>
            </a:r>
            <a:r>
              <a:rPr kumimoji="1" lang="ko-KR" altLang="en-US"/>
              <a:t> 김대성</a:t>
            </a:r>
          </a:p>
          <a:p>
            <a:pPr lvl="0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ore-KR" altLang="en-US"/>
              <a:t>게임</a:t>
            </a:r>
            <a:r>
              <a:rPr kumimoji="1" lang="ko-KR" altLang="en-US"/>
              <a:t> 방법</a:t>
            </a:r>
            <a:endParaRPr kumimoji="1"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  <a:defRPr/>
            </a:pPr>
            <a:r>
              <a:rPr kumimoji="1" lang="ko-Kore-KR" altLang="en-US"/>
              <a:t>플레이어</a:t>
            </a:r>
            <a:r>
              <a:rPr kumimoji="1" lang="ko-KR" altLang="en-US"/>
              <a:t> 조작 방법</a:t>
            </a:r>
          </a:p>
          <a:p>
            <a:pPr lvl="0">
              <a:defRPr/>
            </a:pPr>
            <a:r>
              <a:rPr kumimoji="1" lang="en-US" altLang="ko-KR"/>
              <a:t>    </a:t>
            </a:r>
            <a:r>
              <a:rPr kumimoji="1" lang="ko-KR" altLang="en-US"/>
              <a:t>버튼 클릭</a:t>
            </a:r>
            <a:r>
              <a:rPr kumimoji="1" lang="en-US" altLang="ko-KR"/>
              <a:t>(</a:t>
            </a:r>
            <a:r>
              <a:rPr kumimoji="1" lang="ko-KR" altLang="en-US"/>
              <a:t>유지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거미줄 발사 </a:t>
            </a:r>
            <a:r>
              <a:rPr kumimoji="1" lang="en-US" altLang="ko-KR"/>
              <a:t>(2</a:t>
            </a:r>
            <a:r>
              <a:rPr kumimoji="1" lang="ko-KR" altLang="en-US"/>
              <a:t>초 동안 아무런 표적도 맞히지 못 할때 초기화</a:t>
            </a:r>
            <a:r>
              <a:rPr kumimoji="1" lang="en-US" altLang="ko-KR"/>
              <a:t>)</a:t>
            </a:r>
          </a:p>
          <a:p>
            <a:pPr lvl="0">
              <a:defRPr/>
            </a:pPr>
            <a:r>
              <a:rPr kumimoji="1" lang="en-US" altLang="ko-KR"/>
              <a:t>   </a:t>
            </a:r>
            <a:r>
              <a:rPr kumimoji="1" lang="ko-KR" altLang="en-US"/>
              <a:t> 버튼 유지 해제 </a:t>
            </a:r>
            <a:r>
              <a:rPr kumimoji="1" lang="en-US" altLang="ko-KR"/>
              <a:t>:</a:t>
            </a:r>
            <a:r>
              <a:rPr kumimoji="1" lang="ko-KR" altLang="en-US"/>
              <a:t> 거미줄 끊기</a:t>
            </a:r>
          </a:p>
          <a:p>
            <a:pPr lvl="0">
              <a:defRPr/>
            </a:pPr>
            <a:r>
              <a:rPr kumimoji="1" lang="ko-KR" altLang="en-US"/>
              <a:t>    표적 맞출 시 </a:t>
            </a:r>
            <a:r>
              <a:rPr kumimoji="1" lang="en-US" altLang="ko-KR"/>
              <a:t>-&gt;</a:t>
            </a:r>
            <a:r>
              <a:rPr kumimoji="1" lang="ko-KR" altLang="en-US"/>
              <a:t> 표적 방향으로 이동 </a:t>
            </a:r>
            <a:r>
              <a:rPr kumimoji="1" lang="en-US" altLang="ko-KR"/>
              <a:t>(</a:t>
            </a:r>
            <a:r>
              <a:rPr kumimoji="1" lang="ko-KR" altLang="en-US"/>
              <a:t>이동을 할 수 있는 오브젝트일 경우</a:t>
            </a:r>
            <a:r>
              <a:rPr kumimoji="1" lang="en-US" altLang="ko-KR"/>
              <a:t>)</a:t>
            </a:r>
          </a:p>
          <a:p>
            <a:pPr lvl="0">
              <a:defRPr/>
            </a:pPr>
            <a:r>
              <a:rPr kumimoji="1" lang="ko-KR" altLang="en-US"/>
              <a:t>  </a:t>
            </a:r>
            <a:r>
              <a:rPr kumimoji="1" lang="en-US" altLang="ko-KR"/>
              <a:t>	1. </a:t>
            </a:r>
            <a:r>
              <a:rPr kumimoji="1" lang="ko-KR" altLang="en-US"/>
              <a:t>표적에 도착하면 표적에서 매달림 </a:t>
            </a:r>
          </a:p>
          <a:p>
            <a:pPr lvl="0">
              <a:defRPr/>
            </a:pPr>
            <a:r>
              <a:rPr kumimoji="1" lang="en-US" altLang="ko-KR"/>
              <a:t>		</a:t>
            </a:r>
            <a:r>
              <a:rPr kumimoji="1" lang="ko-KR" altLang="en-US"/>
              <a:t>이후 버튼을 놓고 바라보는 방향으로 이동</a:t>
            </a:r>
          </a:p>
          <a:p>
            <a:pPr lvl="0">
              <a:defRPr/>
            </a:pPr>
            <a:r>
              <a:rPr kumimoji="1" lang="en-US" altLang="ko-KR"/>
              <a:t>	2.</a:t>
            </a:r>
            <a:r>
              <a:rPr kumimoji="1" lang="ko-KR" altLang="en-US"/>
              <a:t> 표적에 도착하기 전에 거미줄 끊을 시 </a:t>
            </a:r>
            <a:r>
              <a:rPr kumimoji="1" lang="en-US" altLang="ko-KR"/>
              <a:t>-&gt;</a:t>
            </a:r>
            <a:r>
              <a:rPr kumimoji="1" lang="ko-KR" altLang="en-US"/>
              <a:t> 바라보는 방향으로 이동</a:t>
            </a:r>
          </a:p>
          <a:p>
            <a:pPr lvl="0">
              <a:defRPr/>
            </a:pPr>
            <a:endParaRPr kumimoji="1" lang="en-US" altLang="ko-KR"/>
          </a:p>
          <a:p>
            <a:pPr lvl="0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E0B78-1386-98C6-1084-79DEC3DF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구현</a:t>
            </a:r>
            <a:r>
              <a:rPr kumimoji="1" lang="ko-KR" altLang="en-US" dirty="0"/>
              <a:t>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77713-613E-27CB-5316-93F2D6FDE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sz="2500" dirty="0"/>
              <a:t>플레이어</a:t>
            </a:r>
            <a:r>
              <a:rPr kumimoji="1" lang="ko-KR" altLang="en-US" sz="2500" dirty="0"/>
              <a:t> 이동 과정</a:t>
            </a:r>
            <a:endParaRPr kumimoji="1" lang="en-US" altLang="ko-KR" sz="2500" dirty="0"/>
          </a:p>
          <a:p>
            <a:r>
              <a:rPr kumimoji="1" lang="ko-Kore-KR" altLang="en-US" dirty="0"/>
              <a:t>버튼</a:t>
            </a:r>
            <a:r>
              <a:rPr kumimoji="1" lang="ko-KR" altLang="en-US" dirty="0"/>
              <a:t> 누르면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AddForce</a:t>
            </a:r>
            <a:r>
              <a:rPr kumimoji="1" lang="ko-KR" altLang="en-US" dirty="0"/>
              <a:t>로 거미줄 발사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거미줄이 오브젝트에 부딪치면 </a:t>
            </a:r>
            <a:r>
              <a:rPr kumimoji="1" lang="en-US" altLang="ko-KR" dirty="0" err="1"/>
              <a:t>FreezePosition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움직임 멈춤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플레이어 </a:t>
            </a:r>
            <a:r>
              <a:rPr kumimoji="1" lang="en-US" altLang="ko-KR" dirty="0" err="1"/>
              <a:t>MoveToward</a:t>
            </a:r>
            <a:r>
              <a:rPr kumimoji="1" lang="ko-KR" altLang="en-US" dirty="0"/>
              <a:t>로 거미줄 방향 이동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도착 후 </a:t>
            </a:r>
            <a:r>
              <a:rPr kumimoji="1" lang="en-US" altLang="ko-KR" dirty="0"/>
              <a:t>Hinge Joint</a:t>
            </a:r>
            <a:r>
              <a:rPr kumimoji="1" lang="ko-KR" altLang="en-US" dirty="0"/>
              <a:t> 추가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스윙운동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버튼 해제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플레이어가 바라보는 방향으로 </a:t>
            </a:r>
            <a:r>
              <a:rPr kumimoji="1" lang="en-US" altLang="ko-KR" dirty="0" err="1"/>
              <a:t>AddForce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자연스러운 움직임을 위해 움직일 때는 중력의 영향을 받지 않고 도착 후 스윙운동을 위해 중력의 영향을 다시 받도록 함 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179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ore-KR" altLang="en-US"/>
              <a:t>구현</a:t>
            </a:r>
            <a:r>
              <a:rPr kumimoji="1" lang="ko-KR" altLang="en-US"/>
              <a:t> 내용</a:t>
            </a:r>
            <a:endParaRPr kumimoji="1"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ore-KR" altLang="en-US" sz="2500"/>
              <a:t>거미줄</a:t>
            </a:r>
          </a:p>
          <a:p>
            <a:pPr lvl="0">
              <a:defRPr/>
            </a:pPr>
            <a:r>
              <a:rPr kumimoji="1" lang="ko-Kore-KR" altLang="en-US"/>
              <a:t>거미줄의</a:t>
            </a:r>
            <a:r>
              <a:rPr kumimoji="1" lang="ko-KR" altLang="en-US"/>
              <a:t> 경우 라인 렌더러를 통해 구현</a:t>
            </a:r>
          </a:p>
          <a:p>
            <a:pPr lvl="0">
              <a:defRPr/>
            </a:pPr>
            <a:r>
              <a:rPr kumimoji="1" lang="ko-KR" altLang="en-US"/>
              <a:t>거미줄에서 시작해서 플레이어의 손까지 라인을 잇도록 함</a:t>
            </a:r>
          </a:p>
          <a:p>
            <a:pPr lvl="0">
              <a:defRPr/>
            </a:pPr>
            <a:r>
              <a:rPr kumimoji="1" lang="ko-KR" altLang="en-US"/>
              <a:t>플레이어가 버튼을 놓으면 플레이어의 손 위치에서 빈 오브젝트 생성 및 거미줄의 위치로 이동</a:t>
            </a:r>
          </a:p>
          <a:p>
            <a:pPr lvl="0">
              <a:defRPr/>
            </a:pPr>
            <a:r>
              <a:rPr kumimoji="1" lang="ko-KR" altLang="en-US"/>
              <a:t>이때의 라인 렌더러는 거미줄에서 시작해서 빈 오브젝트까지 라인을 그림</a:t>
            </a:r>
          </a:p>
          <a:p>
            <a:pPr lvl="0">
              <a:defRPr/>
            </a:pPr>
            <a:endParaRPr kumimoji="1" lang="en-US" altLang="ko-Kore-KR"/>
          </a:p>
          <a:p>
            <a:pPr lvl="0">
              <a:defRPr/>
            </a:pPr>
            <a:r>
              <a:rPr kumimoji="1" lang="ko-KR" altLang="en-US"/>
              <a:t>거미줄은 플레이어 속도에 영향을 받기 때문에 처음 생성 시 플레이어의 속도를 더해줌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ore-KR" altLang="en-US"/>
              <a:t>구현</a:t>
            </a:r>
            <a:r>
              <a:rPr kumimoji="1" lang="ko-KR" altLang="en-US"/>
              <a:t> 내용</a:t>
            </a:r>
            <a:endParaRPr kumimoji="1" lang="ko-Kore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ore-KR" altLang="en-US" sz="2500"/>
              <a:t>서바이벌</a:t>
            </a:r>
            <a:r>
              <a:rPr kumimoji="1" lang="ko-KR" altLang="en-US" sz="2500"/>
              <a:t> 맵 스폰방식 </a:t>
            </a:r>
          </a:p>
          <a:p>
            <a:pPr lvl="0">
              <a:defRPr/>
            </a:pPr>
            <a:r>
              <a:rPr kumimoji="1" lang="en-US" altLang="ko-Kore-KR"/>
              <a:t>Angry bird</a:t>
            </a:r>
            <a:r>
              <a:rPr kumimoji="1" lang="ko-KR" altLang="en-US"/>
              <a:t> 실습에서 했던 스폰 방식을 이용해서 장애물을 생성함</a:t>
            </a:r>
          </a:p>
          <a:p>
            <a:pPr lvl="0">
              <a:defRPr/>
            </a:pPr>
            <a:r>
              <a:rPr kumimoji="1" lang="ko-KR" altLang="en-US"/>
              <a:t>일정 시간마다 일정 간격으로 무작위 장애물을 생성함</a:t>
            </a:r>
          </a:p>
          <a:p>
            <a:pPr lvl="0">
              <a:defRPr/>
            </a:pPr>
            <a:r>
              <a:rPr kumimoji="1" lang="ko-KR" altLang="en-US"/>
              <a:t>                                        </a:t>
            </a:r>
          </a:p>
          <a:p>
            <a:pPr lvl="0">
              <a:defRPr/>
            </a:pPr>
            <a:endParaRPr kumimoji="1" lang="ko-Kore-KR" altLang="en-US"/>
          </a:p>
        </p:txBody>
      </p:sp>
      <p:cxnSp>
        <p:nvCxnSpPr>
          <p:cNvPr id="5" name="직선 연결선[R] 4"/>
          <p:cNvCxnSpPr/>
          <p:nvPr/>
        </p:nvCxnSpPr>
        <p:spPr>
          <a:xfrm>
            <a:off x="1543050" y="3900488"/>
            <a:ext cx="0" cy="15144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1766888" y="3900488"/>
            <a:ext cx="0" cy="15144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1990726" y="3900488"/>
            <a:ext cx="0" cy="15144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2214564" y="3900488"/>
            <a:ext cx="0" cy="15144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>
            <a:off x="2438402" y="3900488"/>
            <a:ext cx="0" cy="15144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>
            <a:off x="2662240" y="3900488"/>
            <a:ext cx="0" cy="15144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/>
          <p:cNvCxnSpPr/>
          <p:nvPr/>
        </p:nvCxnSpPr>
        <p:spPr>
          <a:xfrm>
            <a:off x="2886078" y="3900488"/>
            <a:ext cx="0" cy="15144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>
            <a:off x="3109916" y="3900488"/>
            <a:ext cx="0" cy="15144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/>
          <p:nvPr/>
        </p:nvCxnSpPr>
        <p:spPr>
          <a:xfrm>
            <a:off x="3333754" y="3900488"/>
            <a:ext cx="0" cy="15144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/>
          <p:cNvCxnSpPr/>
          <p:nvPr/>
        </p:nvCxnSpPr>
        <p:spPr>
          <a:xfrm>
            <a:off x="3557592" y="3900488"/>
            <a:ext cx="0" cy="15144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/>
          <p:cNvCxnSpPr/>
          <p:nvPr/>
        </p:nvCxnSpPr>
        <p:spPr>
          <a:xfrm>
            <a:off x="3781430" y="3900488"/>
            <a:ext cx="0" cy="15144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766888" y="6000750"/>
            <a:ext cx="217646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57416" y="6100524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KR" altLang="en-US"/>
              <a:t>생성방향</a:t>
            </a:r>
          </a:p>
        </p:txBody>
      </p:sp>
      <p:sp>
        <p:nvSpPr>
          <p:cNvPr id="26" name="타원 25"/>
          <p:cNvSpPr/>
          <p:nvPr/>
        </p:nvSpPr>
        <p:spPr>
          <a:xfrm>
            <a:off x="639412" y="4657725"/>
            <a:ext cx="28927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54796" y="4236099"/>
            <a:ext cx="1624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ore-KR" altLang="en-US"/>
              <a:t>플레이어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76260" y="4768632"/>
            <a:ext cx="4986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/>
              <a:t>장애물들은 생성될 때</a:t>
            </a:r>
          </a:p>
          <a:p>
            <a:pPr lvl="0">
              <a:defRPr/>
            </a:pPr>
            <a:r>
              <a:rPr kumimoji="1" lang="ko-KR" altLang="en-US"/>
              <a:t>무작위 방향</a:t>
            </a:r>
            <a:r>
              <a:rPr kumimoji="1" lang="en-US" altLang="ko-KR"/>
              <a:t>,</a:t>
            </a:r>
            <a:r>
              <a:rPr kumimoji="1" lang="ko-KR" altLang="en-US"/>
              <a:t> 무작위 색상</a:t>
            </a:r>
            <a:r>
              <a:rPr kumimoji="1" lang="en-US" altLang="ko-KR"/>
              <a:t>,</a:t>
            </a:r>
            <a:r>
              <a:rPr kumimoji="1" lang="ko-KR" altLang="en-US"/>
              <a:t> 무작위 크기로 생성</a:t>
            </a: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구현 내용 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훈련장 모드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603" y="1500188"/>
            <a:ext cx="11456704" cy="4676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구현 내용 </a:t>
            </a:r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훈련장 모드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플레이어는 제자리에 고정되어 거미줄을 발사 할 수만 있음</a:t>
            </a:r>
            <a:r>
              <a:rPr lang="en-US" altLang="ko-KR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.</a:t>
            </a:r>
          </a:p>
          <a:p>
            <a:pPr>
              <a:defRPr/>
            </a:pPr>
            <a:r>
              <a:rPr lang="ko-KR" altLang="en-US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거미줄을 발사해 타겟을 맞추면 타겟이 넘어가고 </a:t>
            </a:r>
            <a:r>
              <a:rPr lang="en-US" altLang="ko-KR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3</a:t>
            </a:r>
            <a:r>
              <a:rPr lang="ko-KR" altLang="en-US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초 후에 원위치 함</a:t>
            </a:r>
            <a:r>
              <a:rPr lang="en-US" altLang="ko-KR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.</a:t>
            </a:r>
          </a:p>
          <a:p>
            <a:pPr>
              <a:defRPr/>
            </a:pPr>
            <a:r>
              <a:rPr lang="ko-KR" altLang="en-US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타겟은 힌지 조인트로 </a:t>
            </a:r>
            <a:r>
              <a:rPr lang="en-US" altLang="ko-KR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x</a:t>
            </a:r>
            <a:r>
              <a:rPr lang="ko-KR" altLang="en-US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축을 고정해 거미줄을 맞으면 뒤로 넘어지는 움직임  구현</a:t>
            </a:r>
          </a:p>
          <a:p>
            <a:pPr>
              <a:defRPr/>
            </a:pPr>
            <a:r>
              <a:rPr lang="ko-KR" altLang="en-US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훈련장 상단에 구름을 </a:t>
            </a:r>
            <a:r>
              <a:rPr lang="en-US" altLang="ko-KR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3</a:t>
            </a:r>
            <a:r>
              <a:rPr lang="ko-KR" altLang="en-US" sz="2500" b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초 바라보면 메인 타이틀 씬으로 이동</a:t>
            </a:r>
          </a:p>
          <a:p>
            <a:pPr>
              <a:defRPr/>
            </a:pPr>
            <a:endParaRPr lang="ko-KR" altLang="en-US" sz="2500" b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MeiryoVTI">
  <a:themeElements>
    <a:clrScheme name="AnalogousFromLightSeedLeftStep">
      <a:dk1>
        <a:srgbClr val="000000"/>
      </a:dk1>
      <a:lt1>
        <a:srgbClr val="FFFFFF"/>
      </a:lt1>
      <a:dk2>
        <a:srgbClr val="3F3423"/>
      </a:dk2>
      <a:lt2>
        <a:srgbClr val="E8E4E2"/>
      </a:lt2>
      <a:accent1>
        <a:srgbClr val="7AA8C0"/>
      </a:accent1>
      <a:accent2>
        <a:srgbClr val="6CABA7"/>
      </a:accent2>
      <a:accent3>
        <a:srgbClr val="7BAC94"/>
      </a:accent3>
      <a:accent4>
        <a:srgbClr val="6FB074"/>
      </a:accent4>
      <a:accent5>
        <a:srgbClr val="8AAB7A"/>
      </a:accent5>
      <a:accent6>
        <a:srgbClr val="98A86A"/>
      </a:accent6>
      <a:hlink>
        <a:srgbClr val="A8765D"/>
      </a:hlink>
      <a:folHlink>
        <a:srgbClr val="7F7F7F"/>
      </a:folHlink>
    </a:clrScheme>
    <a:fontScheme name="Meiryo UI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866</Words>
  <Application>Microsoft Macintosh PowerPoint</Application>
  <PresentationFormat>와이드스크린</PresentationFormat>
  <Paragraphs>125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함초롬돋움</vt:lpstr>
      <vt:lpstr>Malgun Gothic</vt:lpstr>
      <vt:lpstr>Malgun Gothic Semilight</vt:lpstr>
      <vt:lpstr>Meiryo</vt:lpstr>
      <vt:lpstr>Arial</vt:lpstr>
      <vt:lpstr>Wingdings</vt:lpstr>
      <vt:lpstr>MeiryoVTI</vt:lpstr>
      <vt:lpstr>Spider man!</vt:lpstr>
      <vt:lpstr>만들고자 하는 게임</vt:lpstr>
      <vt:lpstr>역할분담</vt:lpstr>
      <vt:lpstr>게임 방법</vt:lpstr>
      <vt:lpstr>구현 내용</vt:lpstr>
      <vt:lpstr>구현 내용</vt:lpstr>
      <vt:lpstr>구현 내용</vt:lpstr>
      <vt:lpstr>구현 내용 1 : 훈련장 모드</vt:lpstr>
      <vt:lpstr>구현 내용 1 : 훈련장 모드</vt:lpstr>
      <vt:lpstr>구현 내용 2 : 자유 모드</vt:lpstr>
      <vt:lpstr>구현 내용 2 : 자유 모드</vt:lpstr>
      <vt:lpstr>구현 내용 3 : 서바이벌 모드</vt:lpstr>
      <vt:lpstr>구현 내용 : 서바이벌 모드 </vt:lpstr>
      <vt:lpstr>구현 내용 3 : 서바이벌 모드</vt:lpstr>
      <vt:lpstr>구현 내용 3 : 서바이벌 모드</vt:lpstr>
      <vt:lpstr>구현시 어려웠던 점</vt:lpstr>
      <vt:lpstr>구현시 어려웠던 점</vt:lpstr>
      <vt:lpstr>사용한 에셋 출처</vt:lpstr>
      <vt:lpstr>사용한 에셋 출처</vt:lpstr>
      <vt:lpstr>사용한 에셋 출처</vt:lpstr>
      <vt:lpstr>사용한 에셋 출처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Spider man!</dc:title>
  <dc:creator>김대성</dc:creator>
  <cp:lastModifiedBy>김대성</cp:lastModifiedBy>
  <cp:revision>21</cp:revision>
  <dcterms:created xsi:type="dcterms:W3CDTF">2022-06-01T17:44:18Z</dcterms:created>
  <dcterms:modified xsi:type="dcterms:W3CDTF">2022-06-01T20:59:04Z</dcterms:modified>
  <cp:version>1000.0000.01</cp:version>
</cp:coreProperties>
</file>